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81" r:id="rId2"/>
    <p:sldId id="256" r:id="rId3"/>
    <p:sldId id="278" r:id="rId4"/>
    <p:sldId id="258" r:id="rId5"/>
    <p:sldId id="259" r:id="rId6"/>
    <p:sldId id="260" r:id="rId7"/>
    <p:sldId id="277" r:id="rId8"/>
    <p:sldId id="276" r:id="rId9"/>
    <p:sldId id="271" r:id="rId10"/>
    <p:sldId id="275" r:id="rId11"/>
    <p:sldId id="269" r:id="rId12"/>
    <p:sldId id="270" r:id="rId13"/>
    <p:sldId id="262" r:id="rId14"/>
    <p:sldId id="264" r:id="rId15"/>
    <p:sldId id="272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A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1566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55E93C-6520-481B-A415-1BC17E33F184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E97A7-09C9-4D10-92DA-2D9F632FB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896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E97A7-09C9-4D10-92DA-2D9F632FB77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12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76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056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933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438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26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921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516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50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331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54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15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0FA2F-BA7E-4626-8166-C4FBBADF66C7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535EA-4015-4247-A540-4957964BE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86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0" Type="http://schemas.openxmlformats.org/officeDocument/2006/relationships/image" Target="../media/image58.png"/><Relationship Id="rId4" Type="http://schemas.openxmlformats.org/officeDocument/2006/relationships/image" Target="../media/image52.jpeg"/><Relationship Id="rId9" Type="http://schemas.openxmlformats.org/officeDocument/2006/relationships/image" Target="../media/image57.jpeg"/><Relationship Id="rId1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11" Type="http://schemas.openxmlformats.org/officeDocument/2006/relationships/image" Target="../media/image74.jpeg"/><Relationship Id="rId5" Type="http://schemas.openxmlformats.org/officeDocument/2006/relationships/image" Target="../media/image68.jpe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18" Type="http://schemas.openxmlformats.org/officeDocument/2006/relationships/image" Target="../media/image31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microsoft.com/office/2007/relationships/hdphoto" Target="../media/hdphoto1.wdp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19" Type="http://schemas.microsoft.com/office/2007/relationships/hdphoto" Target="../media/hdphoto2.wdp"/><Relationship Id="rId4" Type="http://schemas.openxmlformats.org/officeDocument/2006/relationships/image" Target="../media/image18.jpe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39.jpeg"/><Relationship Id="rId5" Type="http://schemas.openxmlformats.org/officeDocument/2006/relationships/image" Target="../media/image34.jpeg"/><Relationship Id="rId10" Type="http://schemas.openxmlformats.org/officeDocument/2006/relationships/image" Target="../media/image2.pn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6816" t="9093" r="13843" b="6325"/>
          <a:stretch/>
        </p:blipFill>
        <p:spPr>
          <a:xfrm>
            <a:off x="0" y="0"/>
            <a:ext cx="9144000" cy="693198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78407" y="323107"/>
            <a:ext cx="678718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«80-летие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профессионального образования 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 территории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Балаковского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муниципального района»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0122" t="9093" r="57189" b="71888"/>
          <a:stretch/>
        </p:blipFill>
        <p:spPr>
          <a:xfrm>
            <a:off x="0" y="31406"/>
            <a:ext cx="1253977" cy="6533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9" y="260261"/>
            <a:ext cx="1406983" cy="1498140"/>
          </a:xfrm>
          <a:prstGeom prst="rect">
            <a:avLst/>
          </a:prstGeom>
        </p:spPr>
      </p:pic>
      <p:pic>
        <p:nvPicPr>
          <p:cNvPr id="1028" name="Picture 4" descr="http://balakovoblog.ru/wp-content/uploads/2014/08/gerb-balakovo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0"/>
          <a:stretch/>
        </p:blipFill>
        <p:spPr bwMode="auto">
          <a:xfrm>
            <a:off x="7524328" y="121441"/>
            <a:ext cx="1512168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pic>
        <p:nvPicPr>
          <p:cNvPr id="7" name="Иосиф Кобзон - Песня балаковских строителей (Е. Бикташев)_(New-Music24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/>
          <a:srcRect l="6091"/>
          <a:stretch/>
        </p:blipFill>
        <p:spPr>
          <a:xfrm>
            <a:off x="101141" y="2318803"/>
            <a:ext cx="5007383" cy="443336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209665" y="2437657"/>
            <a:ext cx="39343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Синеглазый и весёлый </a:t>
            </a: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 виду тих, душой орёл, </a:t>
            </a: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 пятнадцати мальчишка </a:t>
            </a: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 нам в училище пришёл.</a:t>
            </a: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Кем ты быть желаешь, парень?</a:t>
            </a: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Чем полна твоя душа?</a:t>
            </a: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—Он в ответ расправил плечи </a:t>
            </a: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 промолвил не спеша: </a:t>
            </a: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Дайте трудное дело! </a:t>
            </a: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Дайте дело такое, </a:t>
            </a: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сердце горело </a:t>
            </a: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 не знало покоя!.. </a:t>
            </a:r>
          </a:p>
          <a:p>
            <a:pPr lvl="0" algn="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Ошанин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Иосиф Кобзон - Песня балаковских строителей (Е. Бикташев)_(New-Music24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12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0" y="0"/>
            <a:ext cx="9144000" cy="69319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75" y="38340"/>
            <a:ext cx="1406983" cy="1498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475136"/>
            <a:ext cx="8263830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 преддверии юбилея слова огромной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благодарности педагогам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воспитателям, мастерам производственного обучения, которые помогают юношам и девушкам овладеть профессиями, выбрать достойную дорогу в жизни, стать уважаемыми гражданами своей страны. Мы всегда с почтением вспоминаем и ценим труд ветеранов, которые в  непростые для страны годы отдавали свои силы, опыт, профессионализм, душу и сердце молодому поколению, внесли достойный вклад в  создание системы профессионального образования. 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368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-7259" y="-34102"/>
            <a:ext cx="9144000" cy="6931986"/>
          </a:xfrm>
          <a:prstGeom prst="rect">
            <a:avLst/>
          </a:prstGeom>
        </p:spPr>
      </p:pic>
      <p:pic>
        <p:nvPicPr>
          <p:cNvPr id="1042" name="Picture 18" descr="http://www.admbal.ru/about/balakovtsy-geroi-otechestva/geroi-sovetskogo-soyuza-/gribanov.jpg"/>
          <p:cNvPicPr>
            <a:picLocks noChangeAspect="1" noChangeArrowheads="1"/>
          </p:cNvPicPr>
          <p:nvPr/>
        </p:nvPicPr>
        <p:blipFill>
          <a:blip r:embed="rId3" cstate="print"/>
          <a:srcRect r="6613"/>
          <a:stretch>
            <a:fillRect/>
          </a:stretch>
        </p:blipFill>
        <p:spPr bwMode="auto">
          <a:xfrm>
            <a:off x="3834751" y="0"/>
            <a:ext cx="1598199" cy="2060848"/>
          </a:xfrm>
          <a:prstGeom prst="rect">
            <a:avLst/>
          </a:prstGeom>
          <a:noFill/>
        </p:spPr>
      </p:pic>
      <p:pic>
        <p:nvPicPr>
          <p:cNvPr id="1034" name="Picture 10" descr="http://balakovonews.ru/images/20160311/400a2571e4994772ac846cb84ad2d71a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 l="24800" r="24800" b="-2840"/>
          <a:stretch>
            <a:fillRect/>
          </a:stretch>
        </p:blipFill>
        <p:spPr bwMode="auto">
          <a:xfrm>
            <a:off x="0" y="3509963"/>
            <a:ext cx="1439863" cy="2205037"/>
          </a:xfrm>
          <a:prstGeom prst="rect">
            <a:avLst/>
          </a:prstGeom>
          <a:noFill/>
        </p:spPr>
      </p:pic>
      <p:pic>
        <p:nvPicPr>
          <p:cNvPr id="1030" name="Picture 6" descr="http://warheroes.ru/content/images/photodocs/25930/original/a5d65c4145a6871f6d0160bba8738e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4652" y="0"/>
            <a:ext cx="1512168" cy="220824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354652" y="1881104"/>
            <a:ext cx="1512168" cy="1008112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Листопадов Павел Антонович -Герой Социалистического труда. Выпускник ремесленного училища №6</a:t>
            </a:r>
            <a:endParaRPr lang="ru-RU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38663" y="1896728"/>
            <a:ext cx="1512168" cy="1008112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Грибанов Николай Васильевич-Герой Советского Союза. Выпускник ремесленного училища №6</a:t>
            </a:r>
            <a:endParaRPr lang="ru-RU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Волков Михаил Семёнович"/>
          <p:cNvPicPr>
            <a:picLocks noChangeAspect="1" noChangeArrowheads="1"/>
          </p:cNvPicPr>
          <p:nvPr/>
        </p:nvPicPr>
        <p:blipFill>
          <a:blip r:embed="rId7" cstate="print"/>
          <a:srcRect l="4447" r="6613"/>
          <a:stretch>
            <a:fillRect/>
          </a:stretch>
        </p:blipFill>
        <p:spPr bwMode="auto">
          <a:xfrm>
            <a:off x="5652120" y="0"/>
            <a:ext cx="1483362" cy="220486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623314" y="1896728"/>
            <a:ext cx="1512168" cy="1008112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Волков Михаил Семенович-полный кавалер ордена Славы. Выпускник ремесленного училища №6</a:t>
            </a:r>
            <a:endParaRPr lang="ru-RU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3778" y="5463720"/>
            <a:ext cx="1440160" cy="1412776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Саурин</a:t>
            </a:r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Алексей Иванович-1997-2001 Глава администрации г.Балаково и </a:t>
            </a:r>
            <a:r>
              <a:rPr lang="ru-RU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Балаковского</a:t>
            </a:r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района. Выпускник ГПТУ№6</a:t>
            </a:r>
            <a:endParaRPr lang="ru-RU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6" name="Picture 12" descr="http://viperson.ru/uploads/person/572400/main_image/page_SokolvevAA.jpg"/>
          <p:cNvPicPr>
            <a:picLocks noChangeAspect="1" noChangeArrowheads="1"/>
          </p:cNvPicPr>
          <p:nvPr/>
        </p:nvPicPr>
        <p:blipFill>
          <a:blip r:embed="rId8" cstate="print"/>
          <a:srcRect l="14167" r="15000"/>
          <a:stretch>
            <a:fillRect/>
          </a:stretch>
        </p:blipFill>
        <p:spPr bwMode="auto">
          <a:xfrm>
            <a:off x="2045840" y="3485167"/>
            <a:ext cx="1440160" cy="216024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053288" y="5471151"/>
            <a:ext cx="1440160" cy="1412776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Соловьев Александр Александрович-с 2008 года  Глава администрации </a:t>
            </a:r>
            <a:r>
              <a:rPr lang="ru-RU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Балаковского</a:t>
            </a:r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муниципального района. Выпускник СПТУ№62</a:t>
            </a:r>
            <a:endParaRPr lang="ru-RU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8" name="Picture 14" descr="Константин Кузнецов"/>
          <p:cNvPicPr>
            <a:picLocks noChangeAspect="1" noChangeArrowheads="1"/>
          </p:cNvPicPr>
          <p:nvPr/>
        </p:nvPicPr>
        <p:blipFill>
          <a:blip r:embed="rId9" cstate="print"/>
          <a:srcRect l="8640"/>
          <a:stretch>
            <a:fillRect/>
          </a:stretch>
        </p:blipFill>
        <p:spPr bwMode="auto">
          <a:xfrm>
            <a:off x="2092722" y="0"/>
            <a:ext cx="1522859" cy="2295526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2091653" y="1896728"/>
            <a:ext cx="1512168" cy="1008112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Кузнецов Константин Григорьевич-Герой Советского Союза. Выпускник ремесленного училища №6</a:t>
            </a:r>
            <a:endParaRPr lang="ru-RU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с двумя вырезанными противолежащими углами 1"/>
          <p:cNvSpPr/>
          <p:nvPr/>
        </p:nvSpPr>
        <p:spPr>
          <a:xfrm>
            <a:off x="1140209" y="2990209"/>
            <a:ext cx="7056784" cy="441682"/>
          </a:xfrm>
          <a:prstGeom prst="snip2Diag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cs typeface="Times New Roman" pitchFamily="18" charset="0"/>
              </a:rPr>
              <a:t>Яркие выпускники СПО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/>
          <a:srcRect l="20122" t="9093" r="57189" b="71888"/>
          <a:stretch/>
        </p:blipFill>
        <p:spPr>
          <a:xfrm>
            <a:off x="-18400" y="0"/>
            <a:ext cx="1253977" cy="653311"/>
          </a:xfrm>
          <a:prstGeom prst="rect">
            <a:avLst/>
          </a:prstGeom>
        </p:spPr>
      </p:pic>
      <p:pic>
        <p:nvPicPr>
          <p:cNvPr id="1026" name="Picture 2" descr="Doronin iv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1" y="1"/>
            <a:ext cx="1512168" cy="2204864"/>
          </a:xfrm>
          <a:prstGeom prst="rect">
            <a:avLst/>
          </a:prstGeom>
          <a:noFill/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pic>
        <p:nvPicPr>
          <p:cNvPr id="3" name="Picture 2" descr="Дмитриев Дмитрий Владимирович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6" t="5703" r="12752" b="21306"/>
          <a:stretch/>
        </p:blipFill>
        <p:spPr bwMode="auto">
          <a:xfrm>
            <a:off x="5550514" y="3512451"/>
            <a:ext cx="151216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Шевченко Елена Юрьевна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7" t="6777" r="19117" b="28770"/>
          <a:stretch/>
        </p:blipFill>
        <p:spPr bwMode="auto">
          <a:xfrm>
            <a:off x="7432380" y="3506698"/>
            <a:ext cx="151216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владимир зотов"/>
          <p:cNvPicPr>
            <a:picLocks noChangeAspect="1" noChangeArrowheads="1"/>
          </p:cNvPicPr>
          <p:nvPr/>
        </p:nvPicPr>
        <p:blipFill>
          <a:blip r:embed="rId13" cstate="print"/>
          <a:srcRect l="60224" r="17367" b="52941"/>
          <a:stretch>
            <a:fillRect/>
          </a:stretch>
        </p:blipFill>
        <p:spPr bwMode="auto">
          <a:xfrm>
            <a:off x="3894330" y="3506698"/>
            <a:ext cx="1440160" cy="2016224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3923928" y="5423551"/>
            <a:ext cx="1440160" cy="1412776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Зотов Владимир Васильевич- руководитель ЗАО «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Балаковохлеб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Выпускник ПТУ№6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1" y="1898239"/>
            <a:ext cx="1512168" cy="1008112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Доронин Герой Советского Союза. Выпускник ремесленного училища №6</a:t>
            </a:r>
            <a:endParaRPr lang="ru-RU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50514" y="5451260"/>
            <a:ext cx="1512168" cy="1412776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Дмитриев Дмитрий Владимирович- руководитель ГАПОУ СО «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Выпускник СПТУ№43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432380" y="5471151"/>
            <a:ext cx="1512168" cy="1412776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Шевченко Елена Юрьевна- Заведующая отделением  ГАПОУ СО «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Выпускник ПЛ№62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491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/>
          <a:srcRect l="16816" t="9093" r="13843" b="6325"/>
          <a:stretch/>
        </p:blipFill>
        <p:spPr>
          <a:xfrm>
            <a:off x="-7259" y="-34102"/>
            <a:ext cx="9144000" cy="6931986"/>
          </a:xfrm>
          <a:prstGeom prst="rect">
            <a:avLst/>
          </a:prstGeom>
        </p:spPr>
      </p:pic>
      <p:pic>
        <p:nvPicPr>
          <p:cNvPr id="74766" name="Picture 14" descr="Колесников Алексей Викторович"/>
          <p:cNvPicPr>
            <a:picLocks noChangeAspect="1" noChangeArrowheads="1"/>
          </p:cNvPicPr>
          <p:nvPr/>
        </p:nvPicPr>
        <p:blipFill rotWithShape="1">
          <a:blip r:embed="rId4" cstate="print"/>
          <a:srcRect l="3207" r="3147"/>
          <a:stretch/>
        </p:blipFill>
        <p:spPr bwMode="auto">
          <a:xfrm>
            <a:off x="1979712" y="231899"/>
            <a:ext cx="1584176" cy="2403101"/>
          </a:xfrm>
          <a:prstGeom prst="rect">
            <a:avLst/>
          </a:prstGeom>
          <a:noFill/>
        </p:spPr>
      </p:pic>
      <p:pic>
        <p:nvPicPr>
          <p:cNvPr id="74768" name="Picture 16" descr="Уринов Роман Рахманжонович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688" y="207403"/>
            <a:ext cx="1565920" cy="2427597"/>
          </a:xfrm>
          <a:prstGeom prst="rect">
            <a:avLst/>
          </a:prstGeom>
          <a:noFill/>
        </p:spPr>
      </p:pic>
      <p:pic>
        <p:nvPicPr>
          <p:cNvPr id="74770" name="Picture 18" descr="Регеда Евгений Станиславович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70" y="201343"/>
            <a:ext cx="1565479" cy="2433658"/>
          </a:xfrm>
          <a:prstGeom prst="rect">
            <a:avLst/>
          </a:prstGeom>
          <a:noFill/>
        </p:spPr>
      </p:pic>
      <p:pic>
        <p:nvPicPr>
          <p:cNvPr id="74772" name="Picture 20" descr="Завалипенский Евгений Юрьевич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3295" y="201343"/>
            <a:ext cx="1613469" cy="2420888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4" r="13747"/>
          <a:stretch/>
        </p:blipFill>
        <p:spPr>
          <a:xfrm>
            <a:off x="201317" y="4149080"/>
            <a:ext cx="1606448" cy="2420888"/>
          </a:xfrm>
          <a:prstGeom prst="rect">
            <a:avLst/>
          </a:prstGeom>
        </p:spPr>
      </p:pic>
      <p:pic>
        <p:nvPicPr>
          <p:cNvPr id="5122" name="Picture 2" descr="Зубков Михаил Алексеевич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48576" y="4157700"/>
            <a:ext cx="1608179" cy="2412268"/>
          </a:xfrm>
          <a:prstGeom prst="rect">
            <a:avLst/>
          </a:prstGeom>
          <a:noFill/>
        </p:spPr>
      </p:pic>
      <p:sp>
        <p:nvSpPr>
          <p:cNvPr id="13" name="Прямоугольник с двумя вырезанными противолежащими углами 1"/>
          <p:cNvSpPr/>
          <p:nvPr/>
        </p:nvSpPr>
        <p:spPr>
          <a:xfrm>
            <a:off x="1259632" y="3044965"/>
            <a:ext cx="7272808" cy="1008112"/>
          </a:xfrm>
          <a:prstGeom prst="snip2Diag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ГАПОУ СО «</a:t>
            </a:r>
            <a:r>
              <a:rPr lang="ru-RU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ПКТиМ</a:t>
            </a:r>
            <a:r>
              <a:rPr lang="ru-RU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его </a:t>
            </a: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984164" y="1916832"/>
            <a:ext cx="1565919" cy="103040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Колесников Алексей Викторович – с 2008 года  старший мастер ГАПОУ СО «</a:t>
            </a:r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Выпускник 2002 года</a:t>
            </a:r>
            <a:endParaRPr lang="ru-RU" sz="10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55082" y="1916832"/>
            <a:ext cx="1559400" cy="10416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Уринов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Роман </a:t>
            </a:r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Рахманжонович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с 2008 года  мастер производственного обучения ГАПОУ СО «</a:t>
            </a:r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Выпускник 2002  года</a:t>
            </a:r>
            <a:endParaRPr lang="ru-RU" sz="10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51949" y="1905633"/>
            <a:ext cx="1565919" cy="10416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Регеда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Евгений Станиславович – с 2008 года  мастер производственного обучения ГАПОУ СО «</a:t>
            </a:r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Выпускник 1998 года</a:t>
            </a:r>
            <a:endParaRPr lang="ru-RU" sz="10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90316" y="1859059"/>
            <a:ext cx="1606448" cy="10416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Завалипенский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Евгений Юрьевич – с 2008 года  мастер производственного обучения ГАПОУ СО «</a:t>
            </a:r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Выпускник 2002 года</a:t>
            </a:r>
            <a:endParaRPr lang="ru-RU" sz="10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1317" y="5808934"/>
            <a:ext cx="1606448" cy="10416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Тёскин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Сергей Александрович – с 2019 года  мастер производственного обучения ГАПОУ СО «</a:t>
            </a:r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Выпускник 2000 года</a:t>
            </a:r>
            <a:endParaRPr lang="ru-RU" sz="10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41269" y="5816392"/>
            <a:ext cx="1606448" cy="10341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Зубков Михаил Алексеевич – с 2017 года  мастер производственного обучения ГАПОУ СО «</a:t>
            </a:r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Выпускник 2017  года</a:t>
            </a:r>
            <a:endParaRPr lang="ru-RU" sz="10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pic>
        <p:nvPicPr>
          <p:cNvPr id="5124" name="Picture 4" descr="Деменко Дмитрий Вадимович"/>
          <p:cNvPicPr>
            <a:picLocks noChangeAspect="1" noChangeArrowheads="1"/>
          </p:cNvPicPr>
          <p:nvPr/>
        </p:nvPicPr>
        <p:blipFill>
          <a:blip r:embed="rId10" cstate="print"/>
          <a:srcRect l="17095" r="17945"/>
          <a:stretch>
            <a:fillRect/>
          </a:stretch>
        </p:blipFill>
        <p:spPr bwMode="auto">
          <a:xfrm>
            <a:off x="5517712" y="4141262"/>
            <a:ext cx="1597409" cy="2428706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5508673" y="5808934"/>
            <a:ext cx="1606448" cy="10416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Деменко Дмитрий Вадимович– с 2019 года  мастер преподаватель ГАПОУ СО «</a:t>
            </a:r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Выпускник 2019 года</a:t>
            </a:r>
            <a:endParaRPr lang="ru-RU" sz="10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" r="16244"/>
          <a:stretch/>
        </p:blipFill>
        <p:spPr>
          <a:xfrm>
            <a:off x="3723011" y="4149080"/>
            <a:ext cx="1612928" cy="2420888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729490" y="5808934"/>
            <a:ext cx="1606448" cy="10416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Нуштаев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Никита Сергеевич – с 2019 года  мастер производственного обучения ГАПОУ СО «</a:t>
            </a:r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Выпускник 2018 года</a:t>
            </a:r>
            <a:endParaRPr lang="ru-RU" sz="10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4" t="29443" r="26791" b="13336"/>
          <a:stretch/>
        </p:blipFill>
        <p:spPr>
          <a:xfrm>
            <a:off x="7383295" y="4149080"/>
            <a:ext cx="1609958" cy="2420888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7400679" y="5808934"/>
            <a:ext cx="1606448" cy="10416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Шевелева Елена Сергеевна– с 2018 года  лаборант ГАПОУ СО «</a:t>
            </a:r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Выпускник 2020 года</a:t>
            </a:r>
            <a:endParaRPr lang="ru-RU" sz="10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891171" y="407493"/>
            <a:ext cx="1406983" cy="14981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4"/>
          <a:srcRect l="9050" r="10534"/>
          <a:stretch/>
        </p:blipFill>
        <p:spPr>
          <a:xfrm>
            <a:off x="179513" y="231899"/>
            <a:ext cx="1584176" cy="2232000"/>
          </a:xfrm>
          <a:prstGeom prst="rect">
            <a:avLst/>
          </a:prstGeom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189927" y="1916832"/>
            <a:ext cx="1565919" cy="104651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Калашников Владислав Борисович – с 2008 года  юрист ГАПОУ СО «</a:t>
            </a:r>
            <a:r>
              <a:rPr lang="ru-RU" sz="10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ПКТиМ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Выпускник 2002 года</a:t>
            </a:r>
            <a:endParaRPr lang="ru-RU" sz="10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310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0" y="0"/>
            <a:ext cx="9144000" cy="6931986"/>
          </a:xfrm>
          <a:prstGeom prst="rect">
            <a:avLst/>
          </a:prstGeom>
        </p:spPr>
      </p:pic>
      <p:pic>
        <p:nvPicPr>
          <p:cNvPr id="7172" name="Picture 4" descr="https://im0-tub-ru.yandex.net/i?id=ebcab582249bca619b18e083c13dc97b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60132">
            <a:off x="5879528" y="388494"/>
            <a:ext cx="3162828" cy="2372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195736" y="33265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Менялись названия и  облик учебных заведений, ставились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  решались грандиозные задачи, преодолевались трудности,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  неизменным в  системе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профессионального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образования остаются доступность, открытость, особая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атмосфера человечности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 доброты, верность традициям.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Рабочие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кадры, специалисты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высокой квалификации были востребованы всегда, востребованы они и сегодня.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20122" t="9093" r="57189" b="71888"/>
          <a:stretch/>
        </p:blipFill>
        <p:spPr>
          <a:xfrm>
            <a:off x="0" y="109355"/>
            <a:ext cx="1253977" cy="653311"/>
          </a:xfrm>
          <a:prstGeom prst="rect">
            <a:avLst/>
          </a:prstGeom>
        </p:spPr>
      </p:pic>
      <p:pic>
        <p:nvPicPr>
          <p:cNvPr id="7174" name="Picture 6" descr="http://www.center-rpo.ru/images/1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621" y="106483"/>
            <a:ext cx="2422764" cy="2765788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pic>
        <p:nvPicPr>
          <p:cNvPr id="7170" name="Picture 2" descr="https://avatars.mds.yandex.net/get-zen_doc/35845/pub_5b34a59fdf4db600a9ee7839_5b34a5b0b5782000a9bb45c8/scale_1200"/>
          <p:cNvPicPr>
            <a:picLocks noChangeAspect="1" noChangeArrowheads="1"/>
          </p:cNvPicPr>
          <p:nvPr/>
        </p:nvPicPr>
        <p:blipFill rotWithShape="1">
          <a:blip r:embed="rId5" cstate="print"/>
          <a:srcRect t="7824"/>
          <a:stretch/>
        </p:blipFill>
        <p:spPr bwMode="auto">
          <a:xfrm>
            <a:off x="809328" y="3567112"/>
            <a:ext cx="7344816" cy="3393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0" y="0"/>
            <a:ext cx="9144000" cy="6931986"/>
          </a:xfrm>
          <a:prstGeom prst="rect">
            <a:avLst/>
          </a:prstGeom>
        </p:spPr>
      </p:pic>
      <p:pic>
        <p:nvPicPr>
          <p:cNvPr id="5122" name="Picture 2" descr="https://im0-tub-ru.yandex.net/i?id=6f4416733c6f943eb0fa8fc680e8ca62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041783" y="157537"/>
            <a:ext cx="1979712" cy="148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430"/>
            <a:ext cx="1406983" cy="14981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56401" y="477752"/>
            <a:ext cx="39657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Музеи профессионального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98791" y="1818535"/>
            <a:ext cx="8280920" cy="3730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Музеи профессионального образования создаются для формирования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подрастающего поколения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историческому прошлому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примере истории создания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«Трудовых резервов» страны, биографий известных людей труда и выдающихся выпускников профессиональных образовательных организаций, трудовых достижений в различных отраслях народного хозяйства, трудовых подвигов, совершенных в годы Великой Отечественной войны и в мирное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0" y="0"/>
            <a:ext cx="9144000" cy="6931986"/>
          </a:xfrm>
          <a:prstGeom prst="rect">
            <a:avLst/>
          </a:prstGeom>
        </p:spPr>
      </p:pic>
      <p:pic>
        <p:nvPicPr>
          <p:cNvPr id="21509" name="Picture 5" descr="D:\Н.В. Грибанов\музей ГАПОУ СО БПТТ им Н.В.Грибанова\DSC_025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640" y="2398314"/>
            <a:ext cx="2664296" cy="1769292"/>
          </a:xfrm>
          <a:prstGeom prst="rect">
            <a:avLst/>
          </a:prstGeom>
          <a:noFill/>
        </p:spPr>
      </p:pic>
      <p:pic>
        <p:nvPicPr>
          <p:cNvPr id="21506" name="Picture 2" descr="D:\Н.В. Грибанов\музей ГАПОУ СО БПТТ им Н.В.Грибанова\DSC_02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4932" y="89289"/>
            <a:ext cx="2606103" cy="1730835"/>
          </a:xfrm>
          <a:prstGeom prst="rect">
            <a:avLst/>
          </a:prstGeom>
          <a:noFill/>
        </p:spPr>
      </p:pic>
      <p:pic>
        <p:nvPicPr>
          <p:cNvPr id="21507" name="Picture 3" descr="D:\Н.В. Грибанов\музей ГАПОУ СО БПТТ им Н.В.Грибанова\DSC_02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9021" y="67914"/>
            <a:ext cx="2668261" cy="1771925"/>
          </a:xfrm>
          <a:prstGeom prst="rect">
            <a:avLst/>
          </a:prstGeom>
          <a:noFill/>
        </p:spPr>
      </p:pic>
      <p:pic>
        <p:nvPicPr>
          <p:cNvPr id="21510" name="Picture 6" descr="D:\Н.В. Грибанов\музей ГАПОУ СО БПТТ им Н.В.Грибанова\DSC_02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7869" y="2375376"/>
            <a:ext cx="2668261" cy="1772117"/>
          </a:xfrm>
          <a:prstGeom prst="rect">
            <a:avLst/>
          </a:prstGeom>
          <a:noFill/>
        </p:spPr>
      </p:pic>
      <p:pic>
        <p:nvPicPr>
          <p:cNvPr id="21511" name="Picture 7" descr="D:\Н.В. Грибанов\музей ГАПОУ СО БПТТ им Н.В.Грибанова\DSC_026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7539" y="2375376"/>
            <a:ext cx="2593496" cy="1722463"/>
          </a:xfrm>
          <a:prstGeom prst="rect">
            <a:avLst/>
          </a:prstGeom>
          <a:noFill/>
        </p:spPr>
      </p:pic>
      <p:pic>
        <p:nvPicPr>
          <p:cNvPr id="21512" name="Picture 8" descr="D:\Н.В. Грибанов\музей ГАПОУ СО БПТТ им Н.В.Грибанова\DSC_026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1998" y="5082265"/>
            <a:ext cx="2640144" cy="175344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174032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Экспонаты музея созданного в речном училище №6 им. Н.В. Грибанова в 1975 году на основе материалов о выпускнике Герое Советского Союза Н.В. Грибанове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pic>
        <p:nvPicPr>
          <p:cNvPr id="21514" name="Picture 10" descr="D:\Н.В. Грибанов\музей ГАПОУ СО БПТТ им Н.В.Грибанова\DSC_028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97279" y="5057505"/>
            <a:ext cx="2614785" cy="1736601"/>
          </a:xfrm>
          <a:prstGeom prst="rect">
            <a:avLst/>
          </a:prstGeom>
          <a:noFill/>
        </p:spPr>
      </p:pic>
      <p:pic>
        <p:nvPicPr>
          <p:cNvPr id="21513" name="Picture 9" descr="D:\Н.В. Грибанов\музей ГАПОУ СО БПТТ им Н.В.Грибанова\DSC_028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1802" y="5082265"/>
            <a:ext cx="2637483" cy="1730957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0" y="4117799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Экспонаты в последующие годы дополнены материалами о боевых и трудовых свершениях выпускников учебного заведения. В настоящее время экспонаты хранятся в ГАПОУ СО «БПТТ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им.Н.В.Грибанова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20122" t="9093" r="57189" b="71888"/>
          <a:stretch/>
        </p:blipFill>
        <p:spPr>
          <a:xfrm>
            <a:off x="0" y="31406"/>
            <a:ext cx="1253977" cy="653311"/>
          </a:xfrm>
          <a:prstGeom prst="rect">
            <a:avLst/>
          </a:prstGeom>
        </p:spPr>
      </p:pic>
      <p:pic>
        <p:nvPicPr>
          <p:cNvPr id="21508" name="Picture 4" descr="D:\Н.В. Грибанов\музей ГАПОУ СО БПТТ им Н.В.Грибанова\DSC_025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1998" y="56019"/>
            <a:ext cx="2703791" cy="17957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0215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0" y="0"/>
            <a:ext cx="9144000" cy="6931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75" y="38340"/>
            <a:ext cx="1406983" cy="14981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5760" y="451726"/>
            <a:ext cx="889248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r">
              <a:lnSpc>
                <a:spcPct val="150000"/>
              </a:lnSpc>
              <a:spcAft>
                <a:spcPts val="0"/>
              </a:spcAft>
            </a:pPr>
            <a: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все в истории России отдельной значитесь строкой.</a:t>
            </a:r>
            <a:b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— цвет её, опора, сила, её надежда и покой!</a:t>
            </a:r>
            <a:b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Всем тем, кто вышел из </a:t>
            </a:r>
            <a:r>
              <a:rPr lang="ru-RU" sz="2300" b="1" i="1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профтеха</a:t>
            </a:r>
            <a: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 тем, кто трудится сейчас,</a:t>
            </a:r>
            <a:b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Желаем творческих успехов, и этот день — Ваш звездный час!</a:t>
            </a:r>
            <a:b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b="1" i="1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Профтех</a:t>
            </a:r>
            <a: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поэзия и проза, судьбы нелегкой виражи!</a:t>
            </a:r>
            <a:b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у него прекрасный возраст, </a:t>
            </a:r>
            <a:r>
              <a:rPr lang="ru-RU" sz="2300" b="1" i="1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профтех</a:t>
            </a:r>
            <a:r>
              <a:rPr lang="ru-RU" sz="2300" b="1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живет, и будет жить!</a:t>
            </a:r>
            <a:endParaRPr lang="ru-RU" sz="23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://chehovnow.ru/images/upload/news/news-1156802614.png"/>
          <p:cNvPicPr/>
          <p:nvPr/>
        </p:nvPicPr>
        <p:blipFill rotWithShape="1">
          <a:blip r:embed="rId4" cstate="print"/>
          <a:srcRect l="7478" r="5165"/>
          <a:stretch/>
        </p:blipFill>
        <p:spPr bwMode="auto">
          <a:xfrm>
            <a:off x="467544" y="3729546"/>
            <a:ext cx="8352928" cy="3128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1176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6816" t="9093" r="13843" b="6325"/>
          <a:stretch/>
        </p:blipFill>
        <p:spPr>
          <a:xfrm>
            <a:off x="0" y="0"/>
            <a:ext cx="9144000" cy="693198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78407" y="323107"/>
            <a:ext cx="678718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«80-летие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профессионального образования 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 территории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Балаковского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муниципального района»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0122" t="9093" r="57189" b="71888"/>
          <a:stretch/>
        </p:blipFill>
        <p:spPr>
          <a:xfrm>
            <a:off x="0" y="31406"/>
            <a:ext cx="1253977" cy="6533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9" y="260261"/>
            <a:ext cx="1406983" cy="1498140"/>
          </a:xfrm>
          <a:prstGeom prst="rect">
            <a:avLst/>
          </a:prstGeom>
        </p:spPr>
      </p:pic>
      <p:pic>
        <p:nvPicPr>
          <p:cNvPr id="1028" name="Picture 4" descr="http://balakovoblog.ru/wp-content/uploads/2014/08/gerb-balakovo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0"/>
          <a:stretch/>
        </p:blipFill>
        <p:spPr bwMode="auto">
          <a:xfrm>
            <a:off x="7524328" y="121441"/>
            <a:ext cx="1512168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pic>
        <p:nvPicPr>
          <p:cNvPr id="1032" name="Picture 8" descr="https://s1.travelask.ru/system/images/files/000/151/480/original/balakovo2.jpg?148646555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" t="7830" r="-716" b="16476"/>
          <a:stretch/>
        </p:blipFill>
        <p:spPr bwMode="auto">
          <a:xfrm>
            <a:off x="223001" y="4757595"/>
            <a:ext cx="8898811" cy="20882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2"/>
          <a:stretch/>
        </p:blipFill>
        <p:spPr>
          <a:xfrm>
            <a:off x="215781" y="2311133"/>
            <a:ext cx="4428227" cy="2390936"/>
          </a:xfrm>
          <a:prstGeom prst="rect">
            <a:avLst/>
          </a:prstGeom>
        </p:spPr>
      </p:pic>
      <p:pic>
        <p:nvPicPr>
          <p:cNvPr id="1034" name="Picture 10" descr="http://news.3radio.ru/images/stories/balakovovisota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311133"/>
            <a:ext cx="4404403" cy="238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21065553">
            <a:off x="148936" y="4652317"/>
            <a:ext cx="89790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ОЭРТ представляет: 80-летие профессионального образования на территории БМР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Иосиф Кобзон - Песня балаковских строителей (Е. Бикташев)_(New-Music24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0" y="-17175"/>
            <a:ext cx="9144000" cy="6931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0122" t="9093" r="57189" b="71888"/>
          <a:stretch/>
        </p:blipFill>
        <p:spPr>
          <a:xfrm>
            <a:off x="0" y="31406"/>
            <a:ext cx="1253977" cy="6533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39552" y="2204864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 лет – целая эпоха в истории государства.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 годы наше общество и система образования страны перетерпели немало перемен. Эти перемены коснулись и системы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профессионально-технического образования,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которая пережив ряд видоизменений, убедительно доказала свою способность успешно решать стоящие перед ней задачи. 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89" y="260261"/>
            <a:ext cx="1406983" cy="149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93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-775" y="-18738"/>
            <a:ext cx="9144000" cy="6931986"/>
          </a:xfrm>
          <a:prstGeom prst="rect">
            <a:avLst/>
          </a:prstGeom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1345496" y="28431"/>
            <a:ext cx="7798504" cy="1160377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Учреждения профессионального образования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городе Балаково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im0-tub-ru.yandex.net/i?id=09f79939c28f6bd655d8b17435f5b0af-l&amp;n=13"/>
          <p:cNvPicPr>
            <a:picLocks noChangeAspect="1" noChangeArrowheads="1"/>
          </p:cNvPicPr>
          <p:nvPr/>
        </p:nvPicPr>
        <p:blipFill rotWithShape="1">
          <a:blip r:embed="rId3" cstate="print"/>
          <a:srcRect l="23847" r="5439"/>
          <a:stretch/>
        </p:blipFill>
        <p:spPr bwMode="auto">
          <a:xfrm>
            <a:off x="539552" y="1268760"/>
            <a:ext cx="3816424" cy="294604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268" name="Picture 4" descr="https://balakovo.space/upload/img/10077/photos/big/7bde844abf1c2fb4bd3de1aef07923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4469" y="3578096"/>
            <a:ext cx="4020019" cy="3089209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076056" y="1268760"/>
            <a:ext cx="3528392" cy="144016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ГАПОУ СО «Поволжский колледж технологий и менеджмента»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основано 5 марта 1965 года</a:t>
            </a:r>
          </a:p>
          <a:p>
            <a:pPr algn="ctr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95536" y="4941168"/>
            <a:ext cx="3744416" cy="144016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ГАПОУ СО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Балаковский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политехнический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техникум»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основано 26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марта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1965 года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4355976" y="2060847"/>
            <a:ext cx="720080" cy="223711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4139951" y="5445224"/>
            <a:ext cx="804517" cy="214820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5" y="38340"/>
            <a:ext cx="1406983" cy="14981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0" y="0"/>
            <a:ext cx="9144000" cy="6931986"/>
          </a:xfrm>
          <a:prstGeom prst="rect">
            <a:avLst/>
          </a:prstGeom>
        </p:spPr>
      </p:pic>
      <p:pic>
        <p:nvPicPr>
          <p:cNvPr id="10242" name="Picture 2" descr="https://im0-tub-ru.yandex.net/i?id=c5f5dd0efa32ebaebe5a66dd66dcdaaa-l&amp;n=13"/>
          <p:cNvPicPr>
            <a:picLocks noChangeAspect="1" noChangeArrowheads="1"/>
          </p:cNvPicPr>
          <p:nvPr/>
        </p:nvPicPr>
        <p:blipFill rotWithShape="1">
          <a:blip r:embed="rId3" cstate="print"/>
          <a:srcRect t="11339" b="6453"/>
          <a:stretch/>
        </p:blipFill>
        <p:spPr bwMode="auto">
          <a:xfrm>
            <a:off x="511532" y="531614"/>
            <a:ext cx="3808438" cy="20882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244" name="Picture 4" descr="https://saratov.express/wp-content/uploads/2019/01/img6522_5bf46f6a3ce69.jpg"/>
          <p:cNvPicPr>
            <a:picLocks noChangeAspect="1" noChangeArrowheads="1"/>
          </p:cNvPicPr>
          <p:nvPr/>
        </p:nvPicPr>
        <p:blipFill rotWithShape="1">
          <a:blip r:embed="rId4" cstate="print"/>
          <a:srcRect t="10232" b="11895"/>
          <a:stretch/>
        </p:blipFill>
        <p:spPr bwMode="auto">
          <a:xfrm>
            <a:off x="4932040" y="2564905"/>
            <a:ext cx="3885907" cy="201622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246" name="Picture 6" descr="https://avatars.mds.yandex.net/get-altay/367512/2a0000015b3ba876f306ed3d0063f82190ef/XXXL"/>
          <p:cNvPicPr>
            <a:picLocks noChangeAspect="1" noChangeArrowheads="1"/>
          </p:cNvPicPr>
          <p:nvPr/>
        </p:nvPicPr>
        <p:blipFill rotWithShape="1">
          <a:blip r:embed="rId5" cstate="print"/>
          <a:srcRect b="18584"/>
          <a:stretch/>
        </p:blipFill>
        <p:spPr bwMode="auto">
          <a:xfrm>
            <a:off x="179512" y="4431684"/>
            <a:ext cx="3691135" cy="2253871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79512" y="2852937"/>
            <a:ext cx="4104456" cy="144016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ГАПОУ СО «Губернаторский</a:t>
            </a:r>
            <a:r>
              <a:rPr lang="ru-RU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автомобильно-электромеханический</a:t>
            </a:r>
            <a:r>
              <a:rPr lang="ru-RU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техникум» основано в 1975 году</a:t>
            </a:r>
            <a:endParaRPr lang="ru-RU" sz="1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144826" y="648597"/>
            <a:ext cx="3672408" cy="12241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ГАПОУ СО «Медицинский колледж»  основано </a:t>
            </a:r>
            <a:r>
              <a:rPr lang="ru-RU" sz="2000" b="1" dirty="0" smtClean="0">
                <a:solidFill>
                  <a:schemeClr val="tx1"/>
                </a:solidFill>
              </a:rPr>
              <a:t>12 августа 1968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года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4319970" y="1052736"/>
            <a:ext cx="824856" cy="289902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301969" y="3537012"/>
            <a:ext cx="648072" cy="306969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3870647" y="5619461"/>
            <a:ext cx="773360" cy="329818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8431"/>
            <a:ext cx="1406983" cy="14981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689542" y="5066248"/>
            <a:ext cx="3914906" cy="1368152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ГАПОУ СО «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Балаковский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промышленно-транспортный техникум им.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Н.В.Грибанова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основано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1978 году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0" y="16576"/>
            <a:ext cx="9144000" cy="6931986"/>
          </a:xfrm>
          <a:prstGeom prst="rect">
            <a:avLst/>
          </a:prstGeom>
        </p:spPr>
      </p:pic>
      <p:pic>
        <p:nvPicPr>
          <p:cNvPr id="9218" name="Picture 2" descr="https://balakovo24.ru/wp-content/uploads/2016/07/%D1%83%D1%87%D0%B8%D0%BB%D0%B8%D1%89%D0%B5-%D0%B8%D1%81%D0%BA%D1%83%D1%81%D1%82%D0%B2-%D0%91%D0%B0%D0%BB%D0%B0%D0%BA%D0%BE%D0%B2%D0%B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3681" y="260545"/>
            <a:ext cx="4067944" cy="244251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220" name="Picture 4" descr="https://sun9-12.userapi.com/c636124/v636124593/9ee3/YvsQAQx3-xw.jpg?ava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462" y="2132856"/>
            <a:ext cx="3614351" cy="257592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222" name="Picture 6" descr="https://avatars.mds.yandex.net/get-altay/216588/2a0000015b15cfc2606c119a0589f13facd0/XX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8799" y="4149080"/>
            <a:ext cx="4002418" cy="2708920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04462" y="5157192"/>
            <a:ext cx="3565103" cy="1152128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Балаковский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инженерно-технологический институт - филиал НИЯУ МИФИ Открыт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1957 году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860032" y="2852936"/>
            <a:ext cx="4104456" cy="1008112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Балаковский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институт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переподготовки и повышения квалификации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144144" y="1025217"/>
            <a:ext cx="3240360" cy="959677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Училище искусств существует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1999 года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4320057" y="1368675"/>
            <a:ext cx="648072" cy="257099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4146926" y="3013534"/>
            <a:ext cx="713105" cy="271450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4139951" y="5661248"/>
            <a:ext cx="763729" cy="288032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75" y="38340"/>
            <a:ext cx="1406983" cy="14981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0" y="0"/>
            <a:ext cx="9144000" cy="69319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75" y="38340"/>
            <a:ext cx="1406983" cy="14981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23528" y="1124744"/>
            <a:ext cx="8496944" cy="4737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прошедшие годы подготовлены сотни высококвалифицированных специалистов для  различных отраслей экономики. Они восстанавливали разрушенное войной хозяйство, строили новые города и  посёлки, возводили промышленные предприятия.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Многие выпускники профтехучилищ стали передовиками производства, их труд отмечен высокими наградами Родины. Они всегда были востребованы, трудились, трудятся и будут трудиться на  строительных площадках, заводах, в  сельском хозяйстве, горной промышленности, на транспорте, в медицине и образовании.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550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0" y="-73986"/>
            <a:ext cx="9144000" cy="69319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s://upload.wikimedia.org/wikipedia/commons/thumb/b/b8/RIAN_archive_5414_Shells_for_the_army.jpg/300px-RIAN_archive_5414_Shells_for_the_arm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887" y="12824"/>
            <a:ext cx="2315188" cy="1580666"/>
          </a:xfrm>
          <a:prstGeom prst="rect">
            <a:avLst/>
          </a:prstGeom>
          <a:noFill/>
        </p:spPr>
      </p:pic>
      <p:sp>
        <p:nvSpPr>
          <p:cNvPr id="22532" name="AutoShape 4" descr="Картинки по запросу &quot;Фото учащихся ремесленных училищ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Картинки по запросу &quot;Фото учащихся ремесленных училищ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Картинки по запросу &quot;Фото учащихся ремесленных училищ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8" name="Picture 10" descr="C:\Users\User\Desktop\загружено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22" y="-28509"/>
            <a:ext cx="2483768" cy="1567768"/>
          </a:xfrm>
          <a:prstGeom prst="rect">
            <a:avLst/>
          </a:prstGeom>
          <a:noFill/>
        </p:spPr>
      </p:pic>
      <p:pic>
        <p:nvPicPr>
          <p:cNvPr id="22539" name="Picture 11" descr="C:\Users\User\Desktop\images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48607" y="-11572"/>
            <a:ext cx="2459729" cy="1595738"/>
          </a:xfrm>
          <a:prstGeom prst="rect">
            <a:avLst/>
          </a:prstGeom>
          <a:noFill/>
        </p:spPr>
      </p:pic>
      <p:pic>
        <p:nvPicPr>
          <p:cNvPr id="22541" name="Picture 13" descr="C:\Users\User\Desktop\images (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62750" y="5053307"/>
            <a:ext cx="2258394" cy="1824782"/>
          </a:xfrm>
          <a:prstGeom prst="rect">
            <a:avLst/>
          </a:prstGeom>
          <a:noFill/>
        </p:spPr>
      </p:pic>
      <p:pic>
        <p:nvPicPr>
          <p:cNvPr id="22544" name="Picture 16" descr="C:\Users\User\Desktop\a111qexoujhczfv9i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-39404"/>
            <a:ext cx="2498294" cy="1606403"/>
          </a:xfrm>
          <a:prstGeom prst="rect">
            <a:avLst/>
          </a:prstGeom>
          <a:noFill/>
        </p:spPr>
      </p:pic>
      <p:pic>
        <p:nvPicPr>
          <p:cNvPr id="22545" name="Picture 17" descr="C:\Users\User\Desktop\images (5).jpg"/>
          <p:cNvPicPr>
            <a:picLocks noChangeAspect="1" noChangeArrowheads="1"/>
          </p:cNvPicPr>
          <p:nvPr/>
        </p:nvPicPr>
        <p:blipFill rotWithShape="1">
          <a:blip r:embed="rId8" cstate="print"/>
          <a:srcRect l="2910" t="-30" r="9788" b="15484"/>
          <a:stretch/>
        </p:blipFill>
        <p:spPr bwMode="auto">
          <a:xfrm>
            <a:off x="122856" y="1727919"/>
            <a:ext cx="2160240" cy="3183968"/>
          </a:xfrm>
          <a:prstGeom prst="rect">
            <a:avLst/>
          </a:prstGeom>
          <a:noFill/>
        </p:spPr>
      </p:pic>
      <p:pic>
        <p:nvPicPr>
          <p:cNvPr id="22546" name="Picture 18" descr="C:\Users\User\Desktop\images (6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96730" y="5086350"/>
            <a:ext cx="2571750" cy="1771650"/>
          </a:xfrm>
          <a:prstGeom prst="rect">
            <a:avLst/>
          </a:prstGeom>
          <a:noFill/>
        </p:spPr>
      </p:pic>
      <p:pic>
        <p:nvPicPr>
          <p:cNvPr id="22549" name="Picture 21" descr="C:\Users\User\Desktop\images (7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" y="5114116"/>
            <a:ext cx="1813198" cy="1743884"/>
          </a:xfrm>
          <a:prstGeom prst="rect">
            <a:avLst/>
          </a:prstGeom>
          <a:noFill/>
        </p:spPr>
      </p:pic>
      <p:pic>
        <p:nvPicPr>
          <p:cNvPr id="22550" name="Picture 22" descr="C:\Users\User\Desktop\images (8).jpg"/>
          <p:cNvPicPr>
            <a:picLocks noChangeAspect="1" noChangeArrowheads="1"/>
          </p:cNvPicPr>
          <p:nvPr/>
        </p:nvPicPr>
        <p:blipFill rotWithShape="1">
          <a:blip r:embed="rId11" cstate="print"/>
          <a:srcRect l="-4557" t="8132" r="15353" b="6137"/>
          <a:stretch/>
        </p:blipFill>
        <p:spPr bwMode="auto">
          <a:xfrm>
            <a:off x="4306120" y="1693189"/>
            <a:ext cx="2200648" cy="1584176"/>
          </a:xfrm>
          <a:prstGeom prst="rect">
            <a:avLst/>
          </a:prstGeom>
          <a:noFill/>
        </p:spPr>
      </p:pic>
      <p:pic>
        <p:nvPicPr>
          <p:cNvPr id="22551" name="Picture 23" descr="C:\Users\User\Desktop\images (9)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13199" y="5085468"/>
            <a:ext cx="2418766" cy="1772531"/>
          </a:xfrm>
          <a:prstGeom prst="rect">
            <a:avLst/>
          </a:prstGeom>
          <a:noFill/>
        </p:spPr>
      </p:pic>
      <p:pic>
        <p:nvPicPr>
          <p:cNvPr id="22552" name="Picture 24" descr="C:\Users\User\Desktop\images (10).jpg"/>
          <p:cNvPicPr>
            <a:picLocks noChangeAspect="1" noChangeArrowheads="1"/>
          </p:cNvPicPr>
          <p:nvPr/>
        </p:nvPicPr>
        <p:blipFill rotWithShape="1">
          <a:blip r:embed="rId13" cstate="print"/>
          <a:srcRect l="13208" t="4840" r="2980" b="11162"/>
          <a:stretch/>
        </p:blipFill>
        <p:spPr bwMode="auto">
          <a:xfrm>
            <a:off x="2483768" y="1722657"/>
            <a:ext cx="1796217" cy="1800200"/>
          </a:xfrm>
          <a:prstGeom prst="rect">
            <a:avLst/>
          </a:prstGeom>
          <a:noFill/>
        </p:spPr>
      </p:pic>
      <p:pic>
        <p:nvPicPr>
          <p:cNvPr id="22537" name="Picture 9" descr="C:\Users\User\Desktop\загружено.jpg"/>
          <p:cNvPicPr>
            <a:picLocks noChangeAspect="1" noChangeArrowheads="1"/>
          </p:cNvPicPr>
          <p:nvPr/>
        </p:nvPicPr>
        <p:blipFill rotWithShape="1">
          <a:blip r:embed="rId14" cstate="print"/>
          <a:srcRect t="10433" r="7767" b="28844"/>
          <a:stretch/>
        </p:blipFill>
        <p:spPr bwMode="auto">
          <a:xfrm>
            <a:off x="2448365" y="3433281"/>
            <a:ext cx="1788592" cy="1544046"/>
          </a:xfrm>
          <a:prstGeom prst="rect">
            <a:avLst/>
          </a:prstGeom>
          <a:noFill/>
        </p:spPr>
      </p:pic>
      <p:pic>
        <p:nvPicPr>
          <p:cNvPr id="22" name="Объект 2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968" t="78947" r="25643" b="13147"/>
          <a:stretch/>
        </p:blipFill>
        <p:spPr>
          <a:xfrm>
            <a:off x="4716016" y="4081531"/>
            <a:ext cx="4427984" cy="977255"/>
          </a:xfrm>
          <a:prstGeom prst="rect">
            <a:avLst/>
          </a:prstGeom>
          <a:ln>
            <a:noFill/>
          </a:ln>
        </p:spPr>
      </p:pic>
      <p:pic>
        <p:nvPicPr>
          <p:cNvPr id="22540" name="Picture 12" descr="C:\Users\User\Desktop\images (2).jpg"/>
          <p:cNvPicPr>
            <a:picLocks noChangeAspect="1" noChangeArrowheads="1"/>
          </p:cNvPicPr>
          <p:nvPr/>
        </p:nvPicPr>
        <p:blipFill rotWithShape="1">
          <a:blip r:embed="rId15" cstate="print"/>
          <a:srcRect l="5370" t="19059" r="3394" b="11059"/>
          <a:stretch/>
        </p:blipFill>
        <p:spPr bwMode="auto">
          <a:xfrm>
            <a:off x="4431280" y="3193943"/>
            <a:ext cx="2110282" cy="1814577"/>
          </a:xfrm>
          <a:prstGeom prst="rect">
            <a:avLst/>
          </a:prstGeom>
          <a:noFill/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642" b="14056"/>
          <a:stretch/>
        </p:blipFill>
        <p:spPr>
          <a:xfrm flipH="1">
            <a:off x="6627194" y="1696442"/>
            <a:ext cx="2396379" cy="129614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298" b="1821"/>
          <a:stretch/>
        </p:blipFill>
        <p:spPr>
          <a:xfrm rot="16200000">
            <a:off x="6877568" y="2816881"/>
            <a:ext cx="1781928" cy="235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7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6816" t="9093" r="13843" b="6325"/>
          <a:stretch/>
        </p:blipFill>
        <p:spPr>
          <a:xfrm>
            <a:off x="-2431" y="0"/>
            <a:ext cx="9144000" cy="6931986"/>
          </a:xfrm>
          <a:prstGeom prst="rect">
            <a:avLst/>
          </a:prstGeom>
        </p:spPr>
      </p:pic>
      <p:pic>
        <p:nvPicPr>
          <p:cNvPr id="20483" name="Picture 3" descr="F:\80-летие Профтех\ФОТО ПУ№6\news_161018_5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6010" y="146242"/>
            <a:ext cx="2911508" cy="1967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2" name="Picture 2" descr="F:\80-летие Профтех\ФОТО ПУ№6\CkweyVAlO7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242" y="871131"/>
            <a:ext cx="2917590" cy="1963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D:\75 лет Подвигу\Фото 75.лет Подвигу Н.Грибанова\Церемониал\DSC_0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32171" y="146242"/>
            <a:ext cx="2952328" cy="1968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5" name="Picture 5" descr="D:\75 лет Подвигу\Фото 75.лет Подвигу Н.Грибанова\Церемониал\DSC_00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310" y="2848806"/>
            <a:ext cx="2843808" cy="1895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6" name="Picture 6" descr="D:\75 лет Подвигу\Фото 75.лет Подвигу Н.Грибанова\Церемониал\DSC_00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5426" y="2364744"/>
            <a:ext cx="2880320" cy="1920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7" name="Picture 7" descr="D:\75 лет Подвигу\Фото 75.лет Подвигу Н.Грибанова\В Брыковке\DSC_023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98809" y="2364744"/>
            <a:ext cx="2819053" cy="1879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9" name="Picture 9" descr="D:\75 лет Подвигу\Фото 75.лет Подвигу Н.Грибанова\Блиц-турнир по волейболу\IMG_361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313" y="4725143"/>
            <a:ext cx="2843808" cy="2132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75" y="38340"/>
            <a:ext cx="1406983" cy="14981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51968" t="78947" r="25643" b="13147"/>
          <a:stretch/>
        </p:blipFill>
        <p:spPr>
          <a:xfrm>
            <a:off x="4860032" y="4638267"/>
            <a:ext cx="4283968" cy="1311013"/>
          </a:xfrm>
          <a:prstGeom prst="rect">
            <a:avLst/>
          </a:prstGeom>
          <a:ln>
            <a:noFill/>
          </a:ln>
        </p:spPr>
      </p:pic>
      <p:pic>
        <p:nvPicPr>
          <p:cNvPr id="20491" name="Picture 11" descr="D:\Н.В. Грибанов\музей ГАПОУ СО БПТТ им Н.В.Грибанова\DSC_028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00562" y="4744678"/>
            <a:ext cx="2927389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90" name="Picture 10" descr="D:\75 лет Подвигу\Фото 75.лет Подвигу Н.Грибанова\Блиц-турнир по волейболу\IMG_360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16130" y="4682467"/>
            <a:ext cx="2915816" cy="2186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2910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450"/>
    </mc:Choice>
    <mc:Fallback>
      <p:transition spd="slow" advClick="0" advTm="945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706</TotalTime>
  <Words>639</Words>
  <Application>Microsoft Office PowerPoint</Application>
  <PresentationFormat>Экран (4:3)</PresentationFormat>
  <Paragraphs>72</Paragraphs>
  <Slides>16</Slides>
  <Notes>1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Елизавета</dc:creator>
  <cp:lastModifiedBy>НироновБ</cp:lastModifiedBy>
  <cp:revision>71</cp:revision>
  <dcterms:created xsi:type="dcterms:W3CDTF">2020-01-16T19:19:21Z</dcterms:created>
  <dcterms:modified xsi:type="dcterms:W3CDTF">2020-09-26T08:50:20Z</dcterms:modified>
</cp:coreProperties>
</file>